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5" r:id="rId2"/>
    <p:sldId id="256" r:id="rId3"/>
    <p:sldId id="257" r:id="rId4"/>
    <p:sldId id="258" r:id="rId5"/>
    <p:sldId id="259" r:id="rId6"/>
    <p:sldId id="260" r:id="rId7"/>
    <p:sldId id="263" r:id="rId8"/>
    <p:sldId id="261" r:id="rId9"/>
    <p:sldId id="262" r:id="rId10"/>
    <p:sldId id="264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1B2C49-C677-4432-90E0-167B9ADF5175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706A56-E79F-4803-808A-2132D29CD2A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PRELIM:   SCHEDULE, INTRODUCE NEW TEACHERS, GROUPS, RETURN TO SAME SEATS FOR ALL MY SESSIONS,</a:t>
            </a:r>
          </a:p>
          <a:p>
            <a:r>
              <a:rPr lang="en-US" dirty="0" smtClean="0"/>
              <a:t>HAND UP SILENCE, REPORTER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06A56-E79F-4803-808A-2132D29CD2A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BYE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06A56-E79F-4803-808A-2132D29CD2A5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 HISTORY – NOW AND THEN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06A56-E79F-4803-808A-2132D29CD2A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NAME YOUR GROUPS = 4 LETTERS, BRAINSTORM ANSWERS AND HAVE REPORTERS READ OUT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06A56-E79F-4803-808A-2132D29CD2A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BRAINSTORM AND COME UP WITH 3 T/F PER GROUP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06A56-E79F-4803-808A-2132D29CD2A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EUROPEAN DAY OF LANGUAGES:  report from volunteers on activities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06A56-E79F-4803-808A-2132D29CD2A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Get silence</a:t>
            </a:r>
            <a:r>
              <a:rPr lang="en-US" baseline="0" dirty="0" smtClean="0"/>
              <a:t> and pass out dried cherries</a:t>
            </a:r>
          </a:p>
          <a:p>
            <a:r>
              <a:rPr lang="en-US" baseline="0" dirty="0" smtClean="0"/>
              <a:t>Following directions = reception; “Thank you” = production; talk to partner = interaction; report on experience = mediation.  But more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06A56-E79F-4803-808A-2132D29CD2A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Talk about this with volunteers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06A56-E79F-4803-808A-2132D29CD2A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 this is your profession,</a:t>
            </a:r>
            <a:r>
              <a:rPr lang="en-US" baseline="0" dirty="0" smtClean="0"/>
              <a:t> then…..</a:t>
            </a:r>
          </a:p>
          <a:p>
            <a:r>
              <a:rPr lang="en-US" baseline="0" dirty="0" smtClean="0"/>
              <a:t>French and German, and Spanish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06A56-E79F-4803-808A-2132D29CD2A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 E</a:t>
            </a:r>
            <a:r>
              <a:rPr lang="en-US" baseline="0" dirty="0" smtClean="0"/>
              <a:t> F R each group chooses 1 (not including 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06A56-E79F-4803-808A-2132D29CD2A5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C339D-45B7-465B-863C-53246DDBD73D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B1855-593F-457B-9592-F994D009B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C339D-45B7-465B-863C-53246DDBD73D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B1855-593F-457B-9592-F994D009B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C339D-45B7-465B-863C-53246DDBD73D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B1855-593F-457B-9592-F994D009B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C339D-45B7-465B-863C-53246DDBD73D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B1855-593F-457B-9592-F994D009B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C339D-45B7-465B-863C-53246DDBD73D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B1855-593F-457B-9592-F994D009B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C339D-45B7-465B-863C-53246DDBD73D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B1855-593F-457B-9592-F994D009B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C339D-45B7-465B-863C-53246DDBD73D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B1855-593F-457B-9592-F994D009B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C339D-45B7-465B-863C-53246DDBD73D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B1855-593F-457B-9592-F994D009B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C339D-45B7-465B-863C-53246DDBD73D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B1855-593F-457B-9592-F994D009B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C339D-45B7-465B-863C-53246DDBD73D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B1855-593F-457B-9592-F994D009B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C339D-45B7-465B-863C-53246DDBD73D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B1855-593F-457B-9592-F994D009B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C339D-45B7-465B-863C-53246DDBD73D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2B1855-593F-457B-9592-F994D009B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e.int/T/DG4/Linguistic/Source/Framework_EN.pdf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1722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en-US" dirty="0" err="1" smtClean="0"/>
              <a:t>Arzu</a:t>
            </a:r>
            <a:endParaRPr lang="en-US" dirty="0" smtClean="0"/>
          </a:p>
          <a:p>
            <a:r>
              <a:rPr lang="en-US" dirty="0" smtClean="0"/>
              <a:t>Caroline (Eda)</a:t>
            </a:r>
          </a:p>
          <a:p>
            <a:r>
              <a:rPr lang="en-US" dirty="0" err="1" smtClean="0"/>
              <a:t>Oznur</a:t>
            </a:r>
            <a:endParaRPr lang="en-US" dirty="0" smtClean="0"/>
          </a:p>
          <a:p>
            <a:r>
              <a:rPr lang="en-US" dirty="0" smtClean="0"/>
              <a:t>Sian</a:t>
            </a:r>
          </a:p>
          <a:p>
            <a:r>
              <a:rPr lang="en-US" dirty="0" err="1" smtClean="0"/>
              <a:t>Neslihan</a:t>
            </a:r>
            <a:endParaRPr lang="en-US" dirty="0" smtClean="0"/>
          </a:p>
          <a:p>
            <a:r>
              <a:rPr lang="en-US" dirty="0" smtClean="0"/>
              <a:t>Julian</a:t>
            </a:r>
          </a:p>
          <a:p>
            <a:r>
              <a:rPr lang="en-US" dirty="0" smtClean="0"/>
              <a:t>Dean</a:t>
            </a:r>
          </a:p>
          <a:p>
            <a:r>
              <a:rPr lang="en-US" dirty="0" smtClean="0"/>
              <a:t>Jennifer</a:t>
            </a:r>
          </a:p>
          <a:p>
            <a:r>
              <a:rPr lang="en-US" dirty="0" smtClean="0"/>
              <a:t>Deniz</a:t>
            </a:r>
          </a:p>
          <a:p>
            <a:r>
              <a:rPr lang="en-US" dirty="0" smtClean="0"/>
              <a:t>Eda</a:t>
            </a:r>
          </a:p>
          <a:p>
            <a:r>
              <a:rPr lang="en-US" dirty="0" smtClean="0"/>
              <a:t>Erdem</a:t>
            </a:r>
          </a:p>
          <a:p>
            <a:r>
              <a:rPr lang="en-US" dirty="0" smtClean="0"/>
              <a:t>Serdar</a:t>
            </a:r>
          </a:p>
          <a:p>
            <a:r>
              <a:rPr lang="en-US" dirty="0" smtClean="0"/>
              <a:t>Nick</a:t>
            </a:r>
          </a:p>
          <a:p>
            <a:r>
              <a:rPr lang="en-US" dirty="0" err="1" smtClean="0"/>
              <a:t>Selcuk</a:t>
            </a:r>
            <a:endParaRPr lang="en-US" dirty="0" smtClean="0"/>
          </a:p>
          <a:p>
            <a:r>
              <a:rPr lang="en-US" dirty="0" smtClean="0"/>
              <a:t>Matthew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3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3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3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3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3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3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3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3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3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3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3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30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30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30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30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cap="all" dirty="0" smtClean="0"/>
              <a:t>Chapters 5 through 9</a:t>
            </a:r>
            <a:endParaRPr lang="en-US" cap="al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95600"/>
            <a:ext cx="8229600" cy="31242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5  LEARNER COMPETENCIES</a:t>
            </a:r>
          </a:p>
          <a:p>
            <a:r>
              <a:rPr lang="en-US" dirty="0" smtClean="0"/>
              <a:t>6  LEARNING AND TEACHING</a:t>
            </a:r>
          </a:p>
          <a:p>
            <a:r>
              <a:rPr lang="en-US" dirty="0" smtClean="0"/>
              <a:t>7  THE ROLE OF TASKS</a:t>
            </a:r>
          </a:p>
          <a:p>
            <a:r>
              <a:rPr lang="en-US" dirty="0" smtClean="0"/>
              <a:t>8  LINGUISTIC DIVERSIFICATION</a:t>
            </a:r>
          </a:p>
          <a:p>
            <a:r>
              <a:rPr lang="en-US" dirty="0" smtClean="0"/>
              <a:t>9  ASSESSMENT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UNTIL WE MEET AGAIN....</a:t>
            </a:r>
            <a:endParaRPr lang="en-US" dirty="0"/>
          </a:p>
        </p:txBody>
      </p:sp>
      <p:pic>
        <p:nvPicPr>
          <p:cNvPr id="4" name="Content Placeholder 3" descr="Penguin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err="1" smtClean="0"/>
              <a:t>CEFR</a:t>
            </a:r>
            <a:r>
              <a:rPr lang="en-US" dirty="0" smtClean="0"/>
              <a:t> and RP/IM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Philip Franklin</a:t>
            </a:r>
          </a:p>
          <a:p>
            <a:r>
              <a:rPr lang="en-US" dirty="0" err="1" smtClean="0"/>
              <a:t>Terakki</a:t>
            </a:r>
            <a:r>
              <a:rPr lang="en-US" dirty="0" smtClean="0"/>
              <a:t> Foundation Schools</a:t>
            </a:r>
          </a:p>
          <a:p>
            <a:r>
              <a:rPr lang="en-US" dirty="0" smtClean="0"/>
              <a:t>August 17, 2011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C E F R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/>
              <a:t>What is it?</a:t>
            </a:r>
          </a:p>
          <a:p>
            <a:r>
              <a:rPr lang="en-US" b="1" dirty="0" smtClean="0"/>
              <a:t>Why use it?</a:t>
            </a:r>
          </a:p>
          <a:p>
            <a:r>
              <a:rPr lang="en-US" b="1" dirty="0" smtClean="0"/>
              <a:t>How do we use it?</a:t>
            </a:r>
            <a:endParaRPr lang="en-US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FACTS AND FIGURES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886200"/>
            <a:ext cx="8534400" cy="17526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/>
              <a:t>T  or  F</a:t>
            </a:r>
          </a:p>
          <a:p>
            <a:r>
              <a:rPr lang="en-US" b="1" dirty="0" smtClean="0"/>
              <a:t>The </a:t>
            </a:r>
            <a:r>
              <a:rPr lang="en-US" b="1" dirty="0" err="1" smtClean="0"/>
              <a:t>CEFR</a:t>
            </a:r>
            <a:r>
              <a:rPr lang="en-US" b="1" dirty="0" smtClean="0"/>
              <a:t> (entire document) exists in Turkish.</a:t>
            </a:r>
          </a:p>
          <a:p>
            <a:endParaRPr lang="en-US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dirty="0" smtClean="0"/>
              <a:t>September 26</a:t>
            </a:r>
            <a:r>
              <a:rPr lang="en-US" b="1" smtClean="0"/>
              <a:t>, </a:t>
            </a:r>
            <a:r>
              <a:rPr lang="en-US" b="1" smtClean="0"/>
              <a:t>2011</a:t>
            </a:r>
            <a:br>
              <a:rPr lang="en-US" b="1" smtClean="0"/>
            </a:b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/>
              <a:t>Past</a:t>
            </a:r>
          </a:p>
          <a:p>
            <a:r>
              <a:rPr lang="en-US" b="1" dirty="0" smtClean="0"/>
              <a:t>Present</a:t>
            </a:r>
          </a:p>
          <a:p>
            <a:r>
              <a:rPr lang="en-US" b="1" dirty="0" smtClean="0"/>
              <a:t>Can you predict the future?</a:t>
            </a:r>
            <a:endParaRPr lang="en-US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sz="5400" dirty="0" smtClean="0"/>
              <a:t>RP/IM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148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5400" b="1" dirty="0" smtClean="0"/>
              <a:t>R</a:t>
            </a:r>
          </a:p>
          <a:p>
            <a:r>
              <a:rPr lang="en-US" sz="5400" b="1" dirty="0" smtClean="0"/>
              <a:t>P</a:t>
            </a:r>
          </a:p>
          <a:p>
            <a:r>
              <a:rPr lang="en-US" sz="5400" b="1" dirty="0" smtClean="0"/>
              <a:t>I</a:t>
            </a:r>
          </a:p>
          <a:p>
            <a:r>
              <a:rPr lang="en-US" sz="5400" b="1" dirty="0"/>
              <a:t>M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WHY NOT</a:t>
            </a:r>
            <a:br>
              <a:rPr lang="en-US" dirty="0" smtClean="0"/>
            </a:br>
            <a:r>
              <a:rPr lang="en-US" dirty="0" smtClean="0"/>
              <a:t>RI/MP  OR  </a:t>
            </a:r>
            <a:r>
              <a:rPr lang="en-US" dirty="0" err="1" smtClean="0"/>
              <a:t>RM</a:t>
            </a:r>
            <a:r>
              <a:rPr lang="en-US" dirty="0" smtClean="0"/>
              <a:t>/IP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/>
              <a:t>…..some fair trades allowed</a:t>
            </a:r>
          </a:p>
          <a:p>
            <a:r>
              <a:rPr lang="en-US" b="1" dirty="0" smtClean="0"/>
              <a:t>IF…..</a:t>
            </a:r>
            <a:endParaRPr lang="en-US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Is that all there is?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/>
              <a:t>Yes</a:t>
            </a:r>
          </a:p>
          <a:p>
            <a:r>
              <a:rPr lang="en-US" b="1" dirty="0" smtClean="0"/>
              <a:t>No</a:t>
            </a:r>
          </a:p>
          <a:p>
            <a:r>
              <a:rPr lang="en-US" b="1" dirty="0" smtClean="0"/>
              <a:t>I don’t know</a:t>
            </a:r>
            <a:endParaRPr lang="en-US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err="1" smtClean="0">
                <a:hlinkClick r:id="rId3"/>
              </a:rPr>
              <a:t>http://www.coe.int/T/DG4/Linguistic/Source/Framework_EN.pdf</a:t>
            </a:r>
            <a:endParaRPr lang="en-US" dirty="0" smtClean="0"/>
          </a:p>
          <a:p>
            <a:r>
              <a:rPr lang="en-US" b="1" dirty="0" smtClean="0"/>
              <a:t>(especially Chapter 4)</a:t>
            </a:r>
            <a:endParaRPr lang="en-US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274</Words>
  <Application>Microsoft Office PowerPoint</Application>
  <PresentationFormat>On-screen Show (4:3)</PresentationFormat>
  <Paragraphs>75</Paragraphs>
  <Slides>11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CEFR and RP/IM</vt:lpstr>
      <vt:lpstr>C E F R </vt:lpstr>
      <vt:lpstr>FACTS AND FIGURES</vt:lpstr>
      <vt:lpstr>September 26, 2011 </vt:lpstr>
      <vt:lpstr>RP/IM</vt:lpstr>
      <vt:lpstr>WHY NOT RI/MP  OR  RM/IP</vt:lpstr>
      <vt:lpstr>Is that all there is?</vt:lpstr>
      <vt:lpstr>REFERENCES</vt:lpstr>
      <vt:lpstr>Chapters 5 through 9</vt:lpstr>
      <vt:lpstr>UNTIL WE MEET AGAIN....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CEFR and RP/IM</dc:title>
  <dc:creator>philipfranklin</dc:creator>
  <cp:lastModifiedBy>philipfranklin</cp:lastModifiedBy>
  <cp:revision>12</cp:revision>
  <dcterms:created xsi:type="dcterms:W3CDTF">2011-08-17T05:21:38Z</dcterms:created>
  <dcterms:modified xsi:type="dcterms:W3CDTF">2011-08-17T09:19:29Z</dcterms:modified>
</cp:coreProperties>
</file>